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ctr" defTabSz="8215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1AA1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/>
      <a:tcStyle>
        <a:tcBdr/>
        <a:fill>
          <a:solidFill>
            <a:srgbClr val="FCE9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79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Shape 15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/>
          <p:cNvSpPr/>
          <p:nvPr/>
        </p:nvSpPr>
        <p:spPr>
          <a:xfrm>
            <a:off x="3003350" y="12458028"/>
            <a:ext cx="18332650" cy="101303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71436" tIns="71436" rIns="71436" bIns="71436"/>
          <a:lstStyle/>
          <a:p>
            <a:pPr indent="165100" algn="l">
              <a:defRPr sz="4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" name="Rectangle"/>
          <p:cNvSpPr/>
          <p:nvPr/>
        </p:nvSpPr>
        <p:spPr>
          <a:xfrm>
            <a:off x="3268591" y="0"/>
            <a:ext cx="18067409" cy="2260189"/>
          </a:xfrm>
          <a:prstGeom prst="roundRect">
            <a:avLst>
              <a:gd name="adj" fmla="val 0"/>
            </a:avLst>
          </a:prstGeom>
          <a:solidFill>
            <a:srgbClr val="FFFFFF">
              <a:alpha val="49399"/>
            </a:srgbClr>
          </a:solidFill>
          <a:ln w="12700">
            <a:miter lim="400000"/>
          </a:ln>
        </p:spPr>
        <p:txBody>
          <a:bodyPr lIns="71436" tIns="71436" rIns="71436" bIns="71436"/>
          <a:lstStyle/>
          <a:p>
            <a:pPr indent="165100" algn="l">
              <a:defRPr sz="4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Rectangle"/>
          <p:cNvSpPr/>
          <p:nvPr/>
        </p:nvSpPr>
        <p:spPr>
          <a:xfrm>
            <a:off x="-1" y="-1"/>
            <a:ext cx="220594" cy="2260190"/>
          </a:xfrm>
          <a:prstGeom prst="rect">
            <a:avLst/>
          </a:prstGeom>
          <a:solidFill>
            <a:srgbClr val="FF99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>
              <a:defRPr sz="30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Rectangle"/>
          <p:cNvSpPr/>
          <p:nvPr/>
        </p:nvSpPr>
        <p:spPr>
          <a:xfrm>
            <a:off x="-2" y="13471061"/>
            <a:ext cx="24384004" cy="244940"/>
          </a:xfrm>
          <a:prstGeom prst="rect">
            <a:avLst/>
          </a:prstGeom>
          <a:solidFill>
            <a:srgbClr val="1AA1D6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>
              <a:defRPr sz="3000" b="0">
                <a:solidFill>
                  <a:srgbClr val="15A3D6"/>
                </a:solidFill>
              </a:defRPr>
            </a:pPr>
            <a:endParaRPr/>
          </a:p>
        </p:txBody>
      </p:sp>
      <p:sp>
        <p:nvSpPr>
          <p:cNvPr id="15" name="All Rights Reserved,  Copyright ©2021  Do not copy without permission"/>
          <p:cNvSpPr txBox="1"/>
          <p:nvPr/>
        </p:nvSpPr>
        <p:spPr>
          <a:xfrm>
            <a:off x="869822" y="12822644"/>
            <a:ext cx="8980413" cy="473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 algn="l">
              <a:defRPr sz="2200" b="0">
                <a:solidFill>
                  <a:srgbClr val="AFC2C6"/>
                </a:solidFill>
              </a:defRPr>
            </a:lvl1pPr>
          </a:lstStyle>
          <a:p>
            <a:r>
              <a:t>All Rights Reserved,  Copyright ©2021  Do not copy without permission</a:t>
            </a:r>
          </a:p>
        </p:txBody>
      </p:sp>
      <p:sp>
        <p:nvSpPr>
          <p:cNvPr id="16" name="Title Text"/>
          <p:cNvSpPr txBox="1">
            <a:spLocks noGrp="1"/>
          </p:cNvSpPr>
          <p:nvPr>
            <p:ph type="title"/>
          </p:nvPr>
        </p:nvSpPr>
        <p:spPr>
          <a:xfrm>
            <a:off x="869822" y="357186"/>
            <a:ext cx="22429326" cy="1821659"/>
          </a:xfrm>
          <a:prstGeom prst="rect">
            <a:avLst/>
          </a:prstGeom>
        </p:spPr>
        <p:txBody>
          <a:bodyPr lIns="71436" tIns="71436" rIns="71436" bIns="71436" anchor="ctr"/>
          <a:lstStyle>
            <a:lvl1pPr defTabSz="821530">
              <a:lnSpc>
                <a:spcPct val="80000"/>
              </a:lnSpc>
              <a:defRPr sz="8000"/>
            </a:lvl1pPr>
          </a:lstStyle>
          <a:p>
            <a:r>
              <a:t>Title Text</a:t>
            </a:r>
          </a:p>
        </p:txBody>
      </p:sp>
      <p:sp>
        <p:nvSpPr>
          <p:cNvPr id="17" name="Body Level One…"/>
          <p:cNvSpPr txBox="1">
            <a:spLocks noGrp="1"/>
          </p:cNvSpPr>
          <p:nvPr>
            <p:ph type="body" idx="1"/>
          </p:nvPr>
        </p:nvSpPr>
        <p:spPr>
          <a:xfrm>
            <a:off x="1999852" y="3005747"/>
            <a:ext cx="15609095" cy="8840392"/>
          </a:xfrm>
          <a:prstGeom prst="rect">
            <a:avLst/>
          </a:prstGeom>
        </p:spPr>
        <p:txBody>
          <a:bodyPr lIns="71436" tIns="71436" rIns="71436" bIns="71436"/>
          <a:lstStyle>
            <a:lvl1pPr marL="381000" indent="-381000" defTabSz="821530">
              <a:lnSpc>
                <a:spcPct val="100000"/>
              </a:lnSpc>
              <a:spcBef>
                <a:spcPts val="2800"/>
              </a:spcBef>
              <a:buClrTx/>
              <a:buSzPct val="90000"/>
              <a:buFontTx/>
              <a:buChar char="•"/>
              <a:defRPr sz="5400">
                <a:solidFill>
                  <a:srgbClr val="707D80"/>
                </a:solidFill>
              </a:defRPr>
            </a:lvl1pPr>
            <a:lvl2pPr marL="868680" indent="-411480" defTabSz="821530">
              <a:lnSpc>
                <a:spcPct val="100000"/>
              </a:lnSpc>
              <a:spcBef>
                <a:spcPts val="2800"/>
              </a:spcBef>
              <a:buClrTx/>
              <a:buSzPct val="90000"/>
              <a:buFontTx/>
              <a:buChar char="•"/>
              <a:defRPr sz="5400">
                <a:solidFill>
                  <a:srgbClr val="707D80"/>
                </a:solidFill>
              </a:defRPr>
            </a:lvl2pPr>
            <a:lvl3pPr marL="1356590" indent="-467590" defTabSz="821530">
              <a:lnSpc>
                <a:spcPct val="100000"/>
              </a:lnSpc>
              <a:spcBef>
                <a:spcPts val="2800"/>
              </a:spcBef>
              <a:buClrTx/>
              <a:buSzPct val="90000"/>
              <a:buFontTx/>
              <a:buChar char="•"/>
              <a:defRPr sz="5400">
                <a:solidFill>
                  <a:srgbClr val="707D80"/>
                </a:solidFill>
              </a:defRPr>
            </a:lvl3pPr>
            <a:lvl4pPr marL="2083592" indent="-750093" defTabSz="821530">
              <a:lnSpc>
                <a:spcPct val="100000"/>
              </a:lnSpc>
              <a:spcBef>
                <a:spcPts val="2800"/>
              </a:spcBef>
              <a:buClrTx/>
              <a:buSzPct val="145000"/>
              <a:buFontTx/>
              <a:buChar char="•"/>
              <a:defRPr sz="5400">
                <a:solidFill>
                  <a:srgbClr val="707D80"/>
                </a:solidFill>
              </a:defRPr>
            </a:lvl4pPr>
            <a:lvl5pPr marL="2528092" indent="-750092" defTabSz="821530">
              <a:lnSpc>
                <a:spcPct val="100000"/>
              </a:lnSpc>
              <a:spcBef>
                <a:spcPts val="2800"/>
              </a:spcBef>
              <a:buClrTx/>
              <a:buSzPct val="145000"/>
              <a:buFontTx/>
              <a:buChar char="•"/>
              <a:defRPr sz="5400">
                <a:solidFill>
                  <a:srgbClr val="707D8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8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91492" y="12436958"/>
            <a:ext cx="3421410" cy="784073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061" y="13073062"/>
            <a:ext cx="466353" cy="473075"/>
          </a:xfrm>
          <a:prstGeom prst="rect">
            <a:avLst/>
          </a:prstGeom>
        </p:spPr>
        <p:txBody>
          <a:bodyPr lIns="71436" tIns="71436" rIns="71436" bIns="71436" anchor="t">
            <a:spAutoFit/>
          </a:bodyPr>
          <a:lstStyle>
            <a:lvl1pPr algn="ctr" defTabSz="821530">
              <a:defRPr sz="2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8947546"/>
            <a:ext cx="14716127" cy="647702"/>
          </a:xfrm>
          <a:prstGeom prst="rect">
            <a:avLst/>
          </a:prstGeom>
        </p:spPr>
        <p:txBody>
          <a:bodyPr lIns="71436" tIns="71436" rIns="71436" bIns="71436"/>
          <a:lstStyle>
            <a:lvl1pPr marL="0" indent="0" algn="ctr" defTabSz="821530">
              <a:lnSpc>
                <a:spcPct val="100000"/>
              </a:lnSpc>
              <a:buClrTx/>
              <a:buSzTx/>
              <a:buFontTx/>
              <a:buNone/>
              <a:defRPr sz="3200" i="1">
                <a:solidFill>
                  <a:srgbClr val="000000"/>
                </a:solidFill>
              </a:defRPr>
            </a:lvl1pPr>
            <a:lvl2pPr marL="1322614" indent="-725714" algn="ctr" defTabSz="821530">
              <a:lnSpc>
                <a:spcPct val="100000"/>
              </a:lnSpc>
              <a:buClrTx/>
              <a:buSzPts val="3200"/>
              <a:buFontTx/>
              <a:defRPr sz="3200" i="1">
                <a:solidFill>
                  <a:srgbClr val="000000"/>
                </a:solidFill>
              </a:defRPr>
            </a:lvl2pPr>
            <a:lvl3pPr marL="1779814" indent="-725714" algn="ctr" defTabSz="821530">
              <a:lnSpc>
                <a:spcPct val="100000"/>
              </a:lnSpc>
              <a:buClrTx/>
              <a:buSzPts val="3200"/>
              <a:buFontTx/>
              <a:defRPr sz="3200" i="1">
                <a:solidFill>
                  <a:srgbClr val="000000"/>
                </a:solidFill>
              </a:defRPr>
            </a:lvl3pPr>
            <a:lvl4pPr marL="2237014" indent="-725714" algn="ctr" defTabSz="821530">
              <a:lnSpc>
                <a:spcPct val="100000"/>
              </a:lnSpc>
              <a:buClrTx/>
              <a:buSzPts val="3200"/>
              <a:buFontTx/>
              <a:defRPr sz="3200" i="1">
                <a:solidFill>
                  <a:srgbClr val="000000"/>
                </a:solidFill>
              </a:defRPr>
            </a:lvl4pPr>
            <a:lvl5pPr marL="2694214" indent="-725714" algn="ctr" defTabSz="821530">
              <a:lnSpc>
                <a:spcPct val="100000"/>
              </a:lnSpc>
              <a:buClrTx/>
              <a:buSzPts val="3200"/>
              <a:buFontTx/>
              <a:defRPr sz="3200" i="1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“Type a quote here.”"/>
          <p:cNvSpPr txBox="1">
            <a:spLocks noGrp="1"/>
          </p:cNvSpPr>
          <p:nvPr>
            <p:ph type="body" sz="quarter" idx="21"/>
          </p:nvPr>
        </p:nvSpPr>
        <p:spPr>
          <a:xfrm>
            <a:off x="4833937" y="5997575"/>
            <a:ext cx="14716128" cy="863601"/>
          </a:xfrm>
          <a:prstGeom prst="rect">
            <a:avLst/>
          </a:prstGeom>
        </p:spPr>
        <p:txBody>
          <a:bodyPr lIns="71436" tIns="71436" rIns="71436" bIns="71436" anchor="ctr"/>
          <a:lstStyle/>
          <a:p>
            <a:pPr marL="0" indent="0" algn="ctr" defTabSz="821530">
              <a:lnSpc>
                <a:spcPct val="100000"/>
              </a:lnSpc>
              <a:buClrTx/>
              <a:buSzTx/>
              <a:buFontTx/>
              <a:buNone/>
              <a:defRPr sz="4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061" y="13073062"/>
            <a:ext cx="466353" cy="473075"/>
          </a:xfrm>
          <a:prstGeom prst="rect">
            <a:avLst/>
          </a:prstGeom>
        </p:spPr>
        <p:txBody>
          <a:bodyPr lIns="71436" tIns="71436" rIns="71436" bIns="71436" anchor="t">
            <a:spAutoFit/>
          </a:bodyPr>
          <a:lstStyle>
            <a:lvl1pPr algn="ctr" defTabSz="821530">
              <a:defRPr sz="2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Image"/>
          <p:cNvSpPr>
            <a:spLocks noGrp="1"/>
          </p:cNvSpPr>
          <p:nvPr>
            <p:ph type="pic" idx="21"/>
          </p:nvPr>
        </p:nvSpPr>
        <p:spPr>
          <a:xfrm>
            <a:off x="1712268" y="0"/>
            <a:ext cx="20959465" cy="1398389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061" y="13073062"/>
            <a:ext cx="466353" cy="473075"/>
          </a:xfrm>
          <a:prstGeom prst="rect">
            <a:avLst/>
          </a:prstGeom>
        </p:spPr>
        <p:txBody>
          <a:bodyPr lIns="71436" tIns="71436" rIns="71436" bIns="71436" anchor="t">
            <a:spAutoFit/>
          </a:bodyPr>
          <a:lstStyle>
            <a:lvl1pPr algn="ctr" defTabSz="821530">
              <a:defRPr sz="2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061" y="13073062"/>
            <a:ext cx="466353" cy="473075"/>
          </a:xfrm>
          <a:prstGeom prst="rect">
            <a:avLst/>
          </a:prstGeom>
        </p:spPr>
        <p:txBody>
          <a:bodyPr lIns="71436" tIns="71436" rIns="71436" bIns="71436" anchor="t">
            <a:spAutoFit/>
          </a:bodyPr>
          <a:lstStyle>
            <a:lvl1pPr algn="ctr" defTabSz="821530">
              <a:defRPr sz="2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 Text"/>
          <p:cNvSpPr txBox="1">
            <a:spLocks noGrp="1"/>
          </p:cNvSpPr>
          <p:nvPr>
            <p:ph type="title"/>
          </p:nvPr>
        </p:nvSpPr>
        <p:spPr>
          <a:xfrm>
            <a:off x="869821" y="357185"/>
            <a:ext cx="15608801" cy="1821603"/>
          </a:xfrm>
          <a:prstGeom prst="rect">
            <a:avLst/>
          </a:prstGeom>
        </p:spPr>
        <p:txBody>
          <a:bodyPr lIns="71400" tIns="71400" rIns="71400" bIns="71400" anchor="ctr"/>
          <a:lstStyle>
            <a:lvl1pPr>
              <a:lnSpc>
                <a:spcPct val="80000"/>
              </a:lnSpc>
            </a:lvl1pPr>
          </a:lstStyle>
          <a:p>
            <a:r>
              <a:t>Title Text</a:t>
            </a:r>
          </a:p>
        </p:txBody>
      </p:sp>
      <p:sp>
        <p:nvSpPr>
          <p:cNvPr id="133" name="Body Level One…"/>
          <p:cNvSpPr txBox="1">
            <a:spLocks noGrp="1"/>
          </p:cNvSpPr>
          <p:nvPr>
            <p:ph type="body" idx="1"/>
          </p:nvPr>
        </p:nvSpPr>
        <p:spPr>
          <a:xfrm>
            <a:off x="1999852" y="3005749"/>
            <a:ext cx="15608802" cy="8840801"/>
          </a:xfrm>
          <a:prstGeom prst="rect">
            <a:avLst/>
          </a:prstGeom>
        </p:spPr>
        <p:txBody>
          <a:bodyPr lIns="71400" tIns="71400" rIns="71400" bIns="71400"/>
          <a:lstStyle>
            <a:lvl1pPr marL="891115" indent="-694266">
              <a:lnSpc>
                <a:spcPct val="100000"/>
              </a:lnSpc>
              <a:spcBef>
                <a:spcPts val="5800"/>
              </a:spcBef>
              <a:buClr>
                <a:srgbClr val="707D80"/>
              </a:buClr>
            </a:lvl1pPr>
            <a:lvl2pPr marL="1546677" indent="-892627">
              <a:lnSpc>
                <a:spcPct val="100000"/>
              </a:lnSpc>
              <a:spcBef>
                <a:spcPts val="5800"/>
              </a:spcBef>
              <a:buClr>
                <a:srgbClr val="707D80"/>
              </a:buClr>
            </a:lvl2pPr>
            <a:lvl3pPr marL="2003878" indent="-892627">
              <a:lnSpc>
                <a:spcPct val="100000"/>
              </a:lnSpc>
              <a:spcBef>
                <a:spcPts val="5800"/>
              </a:spcBef>
              <a:buClr>
                <a:srgbClr val="707D80"/>
              </a:buClr>
            </a:lvl3pPr>
            <a:lvl4pPr marL="2538184" indent="-1001484">
              <a:lnSpc>
                <a:spcPct val="100000"/>
              </a:lnSpc>
              <a:spcBef>
                <a:spcPts val="5800"/>
              </a:spcBef>
              <a:buClr>
                <a:srgbClr val="707D80"/>
              </a:buClr>
            </a:lvl4pPr>
            <a:lvl5pPr marL="2995384" indent="-1001484">
              <a:lnSpc>
                <a:spcPct val="100000"/>
              </a:lnSpc>
              <a:spcBef>
                <a:spcPts val="5800"/>
              </a:spcBef>
              <a:buClr>
                <a:srgbClr val="707D80"/>
              </a:buCl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68292" y="13073059"/>
            <a:ext cx="438026" cy="447601"/>
          </a:xfrm>
          <a:prstGeom prst="rect">
            <a:avLst/>
          </a:prstGeom>
        </p:spPr>
        <p:txBody>
          <a:bodyPr lIns="71400" tIns="71400" rIns="71400" bIns="71400" anchor="t">
            <a:spAutoFit/>
          </a:bodyPr>
          <a:lstStyle>
            <a:lvl1pPr algn="ctr">
              <a:defRPr sz="2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"/>
          <p:cNvSpPr/>
          <p:nvPr/>
        </p:nvSpPr>
        <p:spPr>
          <a:xfrm>
            <a:off x="3003350" y="12458028"/>
            <a:ext cx="18332650" cy="101303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71436" tIns="71436" rIns="71436" bIns="71436"/>
          <a:lstStyle/>
          <a:p>
            <a:pPr indent="165100" algn="l">
              <a:defRPr sz="4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2" name="Rectangle"/>
          <p:cNvSpPr/>
          <p:nvPr/>
        </p:nvSpPr>
        <p:spPr>
          <a:xfrm>
            <a:off x="3268591" y="0"/>
            <a:ext cx="18067409" cy="2260189"/>
          </a:xfrm>
          <a:prstGeom prst="roundRect">
            <a:avLst>
              <a:gd name="adj" fmla="val 0"/>
            </a:avLst>
          </a:prstGeom>
          <a:solidFill>
            <a:srgbClr val="FFFFFF">
              <a:alpha val="49399"/>
            </a:srgbClr>
          </a:solidFill>
          <a:ln w="12700">
            <a:miter lim="400000"/>
          </a:ln>
        </p:spPr>
        <p:txBody>
          <a:bodyPr lIns="71436" tIns="71436" rIns="71436" bIns="71436"/>
          <a:lstStyle/>
          <a:p>
            <a:pPr indent="165100" algn="l">
              <a:defRPr sz="4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3" name="Rectangle"/>
          <p:cNvSpPr/>
          <p:nvPr/>
        </p:nvSpPr>
        <p:spPr>
          <a:xfrm>
            <a:off x="-1" y="-1"/>
            <a:ext cx="220594" cy="2260190"/>
          </a:xfrm>
          <a:prstGeom prst="rect">
            <a:avLst/>
          </a:prstGeom>
          <a:solidFill>
            <a:srgbClr val="80B232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>
              <a:defRPr sz="30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4" name="Rectangle"/>
          <p:cNvSpPr/>
          <p:nvPr/>
        </p:nvSpPr>
        <p:spPr>
          <a:xfrm>
            <a:off x="-2" y="13471061"/>
            <a:ext cx="24384004" cy="244940"/>
          </a:xfrm>
          <a:prstGeom prst="rect">
            <a:avLst/>
          </a:prstGeom>
          <a:solidFill>
            <a:srgbClr val="15A3D6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>
              <a:defRPr sz="3000" b="0">
                <a:solidFill>
                  <a:srgbClr val="15A3D6"/>
                </a:solidFill>
              </a:defRPr>
            </a:pPr>
            <a:endParaRPr/>
          </a:p>
        </p:txBody>
      </p:sp>
      <p:pic>
        <p:nvPicPr>
          <p:cNvPr id="145" name="Group" descr="Grou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0" y="12711958"/>
            <a:ext cx="2531861" cy="589520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All Rights Reserved,  Copyright ©2019   Do not copy without permission"/>
          <p:cNvSpPr txBox="1"/>
          <p:nvPr/>
        </p:nvSpPr>
        <p:spPr>
          <a:xfrm>
            <a:off x="3361878" y="13028942"/>
            <a:ext cx="6630094" cy="384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 algn="l">
              <a:defRPr sz="1600" b="0">
                <a:solidFill>
                  <a:srgbClr val="9DAEB3"/>
                </a:solidFill>
              </a:defRPr>
            </a:lvl1pPr>
          </a:lstStyle>
          <a:p>
            <a:r>
              <a:t>All Rights Reserved,  Copyright ©2019   Do not copy without permission</a:t>
            </a:r>
          </a:p>
        </p:txBody>
      </p:sp>
      <p:sp>
        <p:nvSpPr>
          <p:cNvPr id="147" name="Title Text"/>
          <p:cNvSpPr txBox="1">
            <a:spLocks noGrp="1"/>
          </p:cNvSpPr>
          <p:nvPr>
            <p:ph type="title"/>
          </p:nvPr>
        </p:nvSpPr>
        <p:spPr>
          <a:xfrm>
            <a:off x="869822" y="357186"/>
            <a:ext cx="15609096" cy="1821659"/>
          </a:xfrm>
          <a:prstGeom prst="rect">
            <a:avLst/>
          </a:prstGeom>
        </p:spPr>
        <p:txBody>
          <a:bodyPr lIns="71436" tIns="71436" rIns="71436" bIns="71436" anchor="ctr"/>
          <a:lstStyle>
            <a:lvl1pPr defTabSz="821530">
              <a:lnSpc>
                <a:spcPct val="80000"/>
              </a:lnSpc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48" name="Body Level One…"/>
          <p:cNvSpPr txBox="1">
            <a:spLocks noGrp="1"/>
          </p:cNvSpPr>
          <p:nvPr>
            <p:ph type="body" idx="1"/>
          </p:nvPr>
        </p:nvSpPr>
        <p:spPr>
          <a:xfrm>
            <a:off x="1999852" y="3005747"/>
            <a:ext cx="15609095" cy="8840392"/>
          </a:xfrm>
          <a:prstGeom prst="rect">
            <a:avLst/>
          </a:prstGeom>
        </p:spPr>
        <p:txBody>
          <a:bodyPr lIns="71436" tIns="71436" rIns="71436" bIns="71436"/>
          <a:lstStyle>
            <a:lvl1pPr marL="611187" indent="-611187" defTabSz="821530">
              <a:lnSpc>
                <a:spcPct val="100000"/>
              </a:lnSpc>
              <a:spcBef>
                <a:spcPts val="5900"/>
              </a:spcBef>
              <a:buClrTx/>
              <a:buSzPct val="80000"/>
              <a:buFontTx/>
              <a:buChar char="•"/>
              <a:defRPr sz="4400">
                <a:solidFill>
                  <a:srgbClr val="707D80"/>
                </a:solidFill>
              </a:defRPr>
            </a:lvl1pPr>
            <a:lvl2pPr marL="1055687" indent="-611187" defTabSz="821530">
              <a:lnSpc>
                <a:spcPct val="100000"/>
              </a:lnSpc>
              <a:spcBef>
                <a:spcPts val="5900"/>
              </a:spcBef>
              <a:buClrTx/>
              <a:buSzPct val="80000"/>
              <a:buFontTx/>
              <a:buChar char="•"/>
              <a:defRPr sz="4400">
                <a:solidFill>
                  <a:srgbClr val="707D80"/>
                </a:solidFill>
              </a:defRPr>
            </a:lvl2pPr>
            <a:lvl3pPr marL="1500187" indent="-611187" defTabSz="821530">
              <a:lnSpc>
                <a:spcPct val="100000"/>
              </a:lnSpc>
              <a:spcBef>
                <a:spcPts val="5900"/>
              </a:spcBef>
              <a:buClrTx/>
              <a:buSzPct val="80000"/>
              <a:buFontTx/>
              <a:buChar char="•"/>
              <a:defRPr sz="4400">
                <a:solidFill>
                  <a:srgbClr val="707D80"/>
                </a:solidFill>
              </a:defRPr>
            </a:lvl3pPr>
            <a:lvl4pPr marL="1944686" indent="-611187" defTabSz="821530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buChar char="•"/>
              <a:defRPr sz="4400">
                <a:solidFill>
                  <a:srgbClr val="707D80"/>
                </a:solidFill>
              </a:defRPr>
            </a:lvl4pPr>
            <a:lvl5pPr marL="2389186" indent="-611186" defTabSz="821530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buChar char="•"/>
              <a:defRPr sz="4400">
                <a:solidFill>
                  <a:srgbClr val="707D8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061" y="13073062"/>
            <a:ext cx="466353" cy="473075"/>
          </a:xfrm>
          <a:prstGeom prst="rect">
            <a:avLst/>
          </a:prstGeom>
        </p:spPr>
        <p:txBody>
          <a:bodyPr lIns="71436" tIns="71436" rIns="71436" bIns="71436" anchor="t">
            <a:spAutoFit/>
          </a:bodyPr>
          <a:lstStyle>
            <a:lvl1pPr algn="ctr" defTabSz="821530">
              <a:defRPr sz="2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Text"/>
          <p:cNvSpPr txBox="1">
            <a:spLocks noGrp="1"/>
          </p:cNvSpPr>
          <p:nvPr>
            <p:ph type="title"/>
          </p:nvPr>
        </p:nvSpPr>
        <p:spPr>
          <a:xfrm>
            <a:off x="4833937" y="2303858"/>
            <a:ext cx="14716127" cy="4643439"/>
          </a:xfrm>
          <a:prstGeom prst="rect">
            <a:avLst/>
          </a:prstGeom>
        </p:spPr>
        <p:txBody>
          <a:bodyPr lIns="71436" tIns="71436" rIns="71436" bIns="71436" anchor="b"/>
          <a:lstStyle>
            <a:lvl1pPr algn="ctr" defTabSz="821530">
              <a:defRPr sz="11200"/>
            </a:lvl1pPr>
          </a:lstStyle>
          <a:p>
            <a:r>
              <a:t>Title Text</a:t>
            </a:r>
          </a:p>
        </p:txBody>
      </p:sp>
      <p:sp>
        <p:nvSpPr>
          <p:cNvPr id="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7" cy="1589487"/>
          </a:xfrm>
          <a:prstGeom prst="rect">
            <a:avLst/>
          </a:prstGeom>
        </p:spPr>
        <p:txBody>
          <a:bodyPr lIns="71436" tIns="71436" rIns="71436" bIns="71436"/>
          <a:lstStyle>
            <a:lvl1pPr marL="0" indent="0" algn="ctr" defTabSz="821530">
              <a:lnSpc>
                <a:spcPct val="100000"/>
              </a:lnSpc>
              <a:buClrTx/>
              <a:buSzTx/>
              <a:buFontTx/>
              <a:buNone/>
              <a:defRPr sz="5200">
                <a:solidFill>
                  <a:srgbClr val="000000"/>
                </a:solidFill>
              </a:defRPr>
            </a:lvl1pPr>
            <a:lvl2pPr marL="0" indent="0" algn="ctr" defTabSz="821530">
              <a:lnSpc>
                <a:spcPct val="100000"/>
              </a:lnSpc>
              <a:buClrTx/>
              <a:buSzTx/>
              <a:buFontTx/>
              <a:buNone/>
              <a:defRPr sz="5200">
                <a:solidFill>
                  <a:srgbClr val="000000"/>
                </a:solidFill>
              </a:defRPr>
            </a:lvl2pPr>
            <a:lvl3pPr marL="0" indent="0" algn="ctr" defTabSz="821530">
              <a:lnSpc>
                <a:spcPct val="100000"/>
              </a:lnSpc>
              <a:buClrTx/>
              <a:buSzTx/>
              <a:buFontTx/>
              <a:buNone/>
              <a:defRPr sz="5200">
                <a:solidFill>
                  <a:srgbClr val="000000"/>
                </a:solidFill>
              </a:defRPr>
            </a:lvl3pPr>
            <a:lvl4pPr marL="0" indent="0" algn="ctr" defTabSz="821530">
              <a:lnSpc>
                <a:spcPct val="100000"/>
              </a:lnSpc>
              <a:buClrTx/>
              <a:buSzTx/>
              <a:buFontTx/>
              <a:buNone/>
              <a:defRPr sz="5200">
                <a:solidFill>
                  <a:srgbClr val="000000"/>
                </a:solidFill>
              </a:defRPr>
            </a:lvl4pPr>
            <a:lvl5pPr marL="0" indent="0" algn="ctr" defTabSz="821530">
              <a:lnSpc>
                <a:spcPct val="100000"/>
              </a:lnSpc>
              <a:buClrTx/>
              <a:buSzTx/>
              <a:buFontTx/>
              <a:buNone/>
              <a:defRPr sz="52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061" y="13073062"/>
            <a:ext cx="466353" cy="473075"/>
          </a:xfrm>
          <a:prstGeom prst="rect">
            <a:avLst/>
          </a:prstGeom>
        </p:spPr>
        <p:txBody>
          <a:bodyPr lIns="71436" tIns="71436" rIns="71436" bIns="71436" anchor="t">
            <a:spAutoFit/>
          </a:bodyPr>
          <a:lstStyle>
            <a:lvl1pPr algn="ctr" defTabSz="821530">
              <a:defRPr sz="2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Image"/>
          <p:cNvSpPr>
            <a:spLocks noGrp="1"/>
          </p:cNvSpPr>
          <p:nvPr>
            <p:ph type="pic" sz="half" idx="21"/>
          </p:nvPr>
        </p:nvSpPr>
        <p:spPr>
          <a:xfrm>
            <a:off x="5329061" y="406546"/>
            <a:ext cx="13716005" cy="914876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6" name="Title Text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7" cy="2000252"/>
          </a:xfrm>
          <a:prstGeom prst="rect">
            <a:avLst/>
          </a:prstGeom>
        </p:spPr>
        <p:txBody>
          <a:bodyPr lIns="71436" tIns="71436" rIns="71436" bIns="71436" anchor="b"/>
          <a:lstStyle>
            <a:lvl1pPr algn="ctr" defTabSz="821530">
              <a:defRPr sz="11200"/>
            </a:lvl1pPr>
          </a:lstStyle>
          <a:p>
            <a:r>
              <a:t>Title Text</a:t>
            </a:r>
          </a:p>
        </p:txBody>
      </p:sp>
      <p:sp>
        <p:nvSpPr>
          <p:cNvPr id="3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465717"/>
            <a:ext cx="14716127" cy="1589487"/>
          </a:xfrm>
          <a:prstGeom prst="rect">
            <a:avLst/>
          </a:prstGeom>
        </p:spPr>
        <p:txBody>
          <a:bodyPr lIns="71436" tIns="71436" rIns="71436" bIns="71436"/>
          <a:lstStyle>
            <a:lvl1pPr marL="0" indent="0" algn="ctr" defTabSz="821530">
              <a:lnSpc>
                <a:spcPct val="100000"/>
              </a:lnSpc>
              <a:buClrTx/>
              <a:buSzTx/>
              <a:buFontTx/>
              <a:buNone/>
              <a:defRPr sz="5200">
                <a:solidFill>
                  <a:srgbClr val="000000"/>
                </a:solidFill>
              </a:defRPr>
            </a:lvl1pPr>
            <a:lvl2pPr marL="0" indent="0" algn="ctr" defTabSz="821530">
              <a:lnSpc>
                <a:spcPct val="100000"/>
              </a:lnSpc>
              <a:buClrTx/>
              <a:buSzTx/>
              <a:buFontTx/>
              <a:buNone/>
              <a:defRPr sz="5200">
                <a:solidFill>
                  <a:srgbClr val="000000"/>
                </a:solidFill>
              </a:defRPr>
            </a:lvl2pPr>
            <a:lvl3pPr marL="0" indent="0" algn="ctr" defTabSz="821530">
              <a:lnSpc>
                <a:spcPct val="100000"/>
              </a:lnSpc>
              <a:buClrTx/>
              <a:buSzTx/>
              <a:buFontTx/>
              <a:buNone/>
              <a:defRPr sz="5200">
                <a:solidFill>
                  <a:srgbClr val="000000"/>
                </a:solidFill>
              </a:defRPr>
            </a:lvl3pPr>
            <a:lvl4pPr marL="0" indent="0" algn="ctr" defTabSz="821530">
              <a:lnSpc>
                <a:spcPct val="100000"/>
              </a:lnSpc>
              <a:buClrTx/>
              <a:buSzTx/>
              <a:buFontTx/>
              <a:buNone/>
              <a:defRPr sz="5200">
                <a:solidFill>
                  <a:srgbClr val="000000"/>
                </a:solidFill>
              </a:defRPr>
            </a:lvl4pPr>
            <a:lvl5pPr marL="0" indent="0" algn="ctr" defTabSz="821530">
              <a:lnSpc>
                <a:spcPct val="100000"/>
              </a:lnSpc>
              <a:buClrTx/>
              <a:buSzTx/>
              <a:buFontTx/>
              <a:buNone/>
              <a:defRPr sz="52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061" y="13073062"/>
            <a:ext cx="466353" cy="473075"/>
          </a:xfrm>
          <a:prstGeom prst="rect">
            <a:avLst/>
          </a:prstGeom>
        </p:spPr>
        <p:txBody>
          <a:bodyPr lIns="71436" tIns="71436" rIns="71436" bIns="71436" anchor="t">
            <a:spAutoFit/>
          </a:bodyPr>
          <a:lstStyle>
            <a:lvl1pPr algn="ctr" defTabSz="821530">
              <a:defRPr sz="2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Text"/>
          <p:cNvSpPr txBox="1">
            <a:spLocks noGrp="1"/>
          </p:cNvSpPr>
          <p:nvPr>
            <p:ph type="title"/>
          </p:nvPr>
        </p:nvSpPr>
        <p:spPr>
          <a:xfrm>
            <a:off x="4833937" y="4536280"/>
            <a:ext cx="14716127" cy="4643439"/>
          </a:xfrm>
          <a:prstGeom prst="rect">
            <a:avLst/>
          </a:prstGeom>
        </p:spPr>
        <p:txBody>
          <a:bodyPr lIns="71436" tIns="71436" rIns="71436" bIns="71436" anchor="ctr"/>
          <a:lstStyle>
            <a:lvl1pPr algn="ctr" defTabSz="821530">
              <a:defRPr sz="11200"/>
            </a:lvl1pPr>
          </a:lstStyle>
          <a:p>
            <a:r>
              <a:t>Title Text</a:t>
            </a:r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061" y="13073062"/>
            <a:ext cx="466353" cy="473075"/>
          </a:xfrm>
          <a:prstGeom prst="rect">
            <a:avLst/>
          </a:prstGeom>
        </p:spPr>
        <p:txBody>
          <a:bodyPr lIns="71436" tIns="71436" rIns="71436" bIns="71436" anchor="t">
            <a:spAutoFit/>
          </a:bodyPr>
          <a:lstStyle>
            <a:lvl1pPr algn="ctr" defTabSz="821530">
              <a:defRPr sz="2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Image"/>
          <p:cNvSpPr>
            <a:spLocks noGrp="1"/>
          </p:cNvSpPr>
          <p:nvPr>
            <p:ph type="pic" idx="21"/>
          </p:nvPr>
        </p:nvSpPr>
        <p:spPr>
          <a:xfrm>
            <a:off x="6231432" y="863203"/>
            <a:ext cx="17439683" cy="1162645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4" name="Title Text"/>
          <p:cNvSpPr txBox="1">
            <a:spLocks noGrp="1"/>
          </p:cNvSpPr>
          <p:nvPr>
            <p:ph type="title"/>
          </p:nvPr>
        </p:nvSpPr>
        <p:spPr>
          <a:xfrm>
            <a:off x="4387453" y="892967"/>
            <a:ext cx="7500939" cy="5607846"/>
          </a:xfrm>
          <a:prstGeom prst="rect">
            <a:avLst/>
          </a:prstGeom>
        </p:spPr>
        <p:txBody>
          <a:bodyPr lIns="71436" tIns="71436" rIns="71436" bIns="71436" anchor="b"/>
          <a:lstStyle>
            <a:lvl1pPr algn="ctr" defTabSz="821530"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5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43686"/>
            <a:ext cx="7500939" cy="5786439"/>
          </a:xfrm>
          <a:prstGeom prst="rect">
            <a:avLst/>
          </a:prstGeom>
        </p:spPr>
        <p:txBody>
          <a:bodyPr lIns="71436" tIns="71436" rIns="71436" bIns="71436"/>
          <a:lstStyle>
            <a:lvl1pPr marL="0" indent="0" algn="ctr" defTabSz="821530">
              <a:lnSpc>
                <a:spcPct val="100000"/>
              </a:lnSpc>
              <a:buClrTx/>
              <a:buSzTx/>
              <a:buFontTx/>
              <a:buNone/>
              <a:defRPr sz="5200">
                <a:solidFill>
                  <a:srgbClr val="000000"/>
                </a:solidFill>
              </a:defRPr>
            </a:lvl1pPr>
            <a:lvl2pPr marL="0" indent="0" algn="ctr" defTabSz="821530">
              <a:lnSpc>
                <a:spcPct val="100000"/>
              </a:lnSpc>
              <a:buClrTx/>
              <a:buSzTx/>
              <a:buFontTx/>
              <a:buNone/>
              <a:defRPr sz="5200">
                <a:solidFill>
                  <a:srgbClr val="000000"/>
                </a:solidFill>
              </a:defRPr>
            </a:lvl2pPr>
            <a:lvl3pPr marL="0" indent="0" algn="ctr" defTabSz="821530">
              <a:lnSpc>
                <a:spcPct val="100000"/>
              </a:lnSpc>
              <a:buClrTx/>
              <a:buSzTx/>
              <a:buFontTx/>
              <a:buNone/>
              <a:defRPr sz="5200">
                <a:solidFill>
                  <a:srgbClr val="000000"/>
                </a:solidFill>
              </a:defRPr>
            </a:lvl3pPr>
            <a:lvl4pPr marL="0" indent="0" algn="ctr" defTabSz="821530">
              <a:lnSpc>
                <a:spcPct val="100000"/>
              </a:lnSpc>
              <a:buClrTx/>
              <a:buSzTx/>
              <a:buFontTx/>
              <a:buNone/>
              <a:defRPr sz="5200">
                <a:solidFill>
                  <a:srgbClr val="000000"/>
                </a:solidFill>
              </a:defRPr>
            </a:lvl4pPr>
            <a:lvl5pPr marL="0" indent="0" algn="ctr" defTabSz="821530">
              <a:lnSpc>
                <a:spcPct val="100000"/>
              </a:lnSpc>
              <a:buClrTx/>
              <a:buSzTx/>
              <a:buFontTx/>
              <a:buNone/>
              <a:defRPr sz="52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061" y="13073062"/>
            <a:ext cx="466353" cy="473075"/>
          </a:xfrm>
          <a:prstGeom prst="rect">
            <a:avLst/>
          </a:prstGeom>
        </p:spPr>
        <p:txBody>
          <a:bodyPr lIns="71436" tIns="71436" rIns="71436" bIns="71436" anchor="t">
            <a:spAutoFit/>
          </a:bodyPr>
          <a:lstStyle>
            <a:lvl1pPr algn="ctr" defTabSz="821530">
              <a:defRPr sz="2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xfrm>
            <a:off x="4387453" y="357186"/>
            <a:ext cx="15609094" cy="3036096"/>
          </a:xfrm>
          <a:prstGeom prst="rect">
            <a:avLst/>
          </a:prstGeom>
        </p:spPr>
        <p:txBody>
          <a:bodyPr lIns="71436" tIns="71436" rIns="71436" bIns="71436" anchor="ctr"/>
          <a:lstStyle>
            <a:lvl1pPr algn="ctr" defTabSz="821530">
              <a:defRPr sz="11200"/>
            </a:lvl1pPr>
          </a:lstStyle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061" y="13073062"/>
            <a:ext cx="466353" cy="473075"/>
          </a:xfrm>
          <a:prstGeom prst="rect">
            <a:avLst/>
          </a:prstGeom>
        </p:spPr>
        <p:txBody>
          <a:bodyPr lIns="71436" tIns="71436" rIns="71436" bIns="71436" anchor="t">
            <a:spAutoFit/>
          </a:bodyPr>
          <a:lstStyle>
            <a:lvl1pPr algn="ctr" defTabSz="821530">
              <a:defRPr sz="2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Image"/>
          <p:cNvSpPr>
            <a:spLocks noGrp="1"/>
          </p:cNvSpPr>
          <p:nvPr>
            <p:ph type="pic" sz="half" idx="21"/>
          </p:nvPr>
        </p:nvSpPr>
        <p:spPr>
          <a:xfrm>
            <a:off x="8794253" y="3637357"/>
            <a:ext cx="13260588" cy="884039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4387453" y="357186"/>
            <a:ext cx="15609094" cy="3036096"/>
          </a:xfrm>
          <a:prstGeom prst="rect">
            <a:avLst/>
          </a:prstGeom>
        </p:spPr>
        <p:txBody>
          <a:bodyPr lIns="71436" tIns="71436" rIns="71436" bIns="71436" anchor="ctr"/>
          <a:lstStyle>
            <a:lvl1pPr algn="ctr" defTabSz="821530">
              <a:defRPr sz="11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9" cy="8840393"/>
          </a:xfrm>
          <a:prstGeom prst="rect">
            <a:avLst/>
          </a:prstGeom>
        </p:spPr>
        <p:txBody>
          <a:bodyPr lIns="71436" tIns="71436" rIns="71436" bIns="71436" anchor="ctr"/>
          <a:lstStyle>
            <a:lvl1pPr marL="465363" indent="-465363" defTabSz="821530">
              <a:lnSpc>
                <a:spcPct val="100000"/>
              </a:lnSpc>
              <a:spcBef>
                <a:spcPts val="4500"/>
              </a:spcBef>
              <a:buClrTx/>
              <a:buSzPct val="145000"/>
              <a:buFontTx/>
              <a:buChar char="•"/>
              <a:defRPr sz="3800">
                <a:solidFill>
                  <a:srgbClr val="000000"/>
                </a:solidFill>
              </a:defRPr>
            </a:lvl1pPr>
            <a:lvl2pPr marL="808263" indent="-465363" defTabSz="821530">
              <a:lnSpc>
                <a:spcPct val="100000"/>
              </a:lnSpc>
              <a:spcBef>
                <a:spcPts val="4500"/>
              </a:spcBef>
              <a:buClrTx/>
              <a:buSzPct val="145000"/>
              <a:buFontTx/>
              <a:buChar char="•"/>
              <a:defRPr sz="3800">
                <a:solidFill>
                  <a:srgbClr val="000000"/>
                </a:solidFill>
              </a:defRPr>
            </a:lvl2pPr>
            <a:lvl3pPr marL="1151164" indent="-465363" defTabSz="821530">
              <a:lnSpc>
                <a:spcPct val="100000"/>
              </a:lnSpc>
              <a:spcBef>
                <a:spcPts val="4500"/>
              </a:spcBef>
              <a:buClrTx/>
              <a:buSzPct val="145000"/>
              <a:buFontTx/>
              <a:buChar char="•"/>
              <a:defRPr sz="3800">
                <a:solidFill>
                  <a:srgbClr val="000000"/>
                </a:solidFill>
              </a:defRPr>
            </a:lvl3pPr>
            <a:lvl4pPr marL="1494064" indent="-465364" defTabSz="821530">
              <a:lnSpc>
                <a:spcPct val="100000"/>
              </a:lnSpc>
              <a:spcBef>
                <a:spcPts val="4500"/>
              </a:spcBef>
              <a:buClrTx/>
              <a:buSzPct val="145000"/>
              <a:buFontTx/>
              <a:buChar char="•"/>
              <a:defRPr sz="3800">
                <a:solidFill>
                  <a:srgbClr val="000000"/>
                </a:solidFill>
              </a:defRPr>
            </a:lvl4pPr>
            <a:lvl5pPr marL="1836964" indent="-465364" defTabSz="821530">
              <a:lnSpc>
                <a:spcPct val="100000"/>
              </a:lnSpc>
              <a:spcBef>
                <a:spcPts val="4500"/>
              </a:spcBef>
              <a:buClrTx/>
              <a:buSzPct val="145000"/>
              <a:buFontTx/>
              <a:buChar char="•"/>
              <a:defRPr sz="38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061" y="13073062"/>
            <a:ext cx="466353" cy="473075"/>
          </a:xfrm>
          <a:prstGeom prst="rect">
            <a:avLst/>
          </a:prstGeom>
        </p:spPr>
        <p:txBody>
          <a:bodyPr lIns="71436" tIns="71436" rIns="71436" bIns="71436" anchor="t">
            <a:spAutoFit/>
          </a:bodyPr>
          <a:lstStyle>
            <a:lvl1pPr algn="ctr" defTabSz="821530">
              <a:defRPr sz="2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1785936"/>
            <a:ext cx="15609094" cy="10144127"/>
          </a:xfrm>
          <a:prstGeom prst="rect">
            <a:avLst/>
          </a:prstGeom>
        </p:spPr>
        <p:txBody>
          <a:bodyPr lIns="71436" tIns="71436" rIns="71436" bIns="71436" anchor="ctr"/>
          <a:lstStyle>
            <a:lvl1pPr marL="611187" indent="-611187" defTabSz="821530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buChar char="•"/>
              <a:defRPr sz="4400">
                <a:solidFill>
                  <a:srgbClr val="000000"/>
                </a:solidFill>
              </a:defRPr>
            </a:lvl1pPr>
            <a:lvl2pPr marL="1055687" indent="-611187" defTabSz="821530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buChar char="•"/>
              <a:defRPr sz="4400">
                <a:solidFill>
                  <a:srgbClr val="000000"/>
                </a:solidFill>
              </a:defRPr>
            </a:lvl2pPr>
            <a:lvl3pPr marL="1500187" indent="-611187" defTabSz="821530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buChar char="•"/>
              <a:defRPr sz="4400">
                <a:solidFill>
                  <a:srgbClr val="000000"/>
                </a:solidFill>
              </a:defRPr>
            </a:lvl3pPr>
            <a:lvl4pPr marL="1944686" indent="-611187" defTabSz="821530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buChar char="•"/>
              <a:defRPr sz="4400">
                <a:solidFill>
                  <a:srgbClr val="000000"/>
                </a:solidFill>
              </a:defRPr>
            </a:lvl4pPr>
            <a:lvl5pPr marL="2389186" indent="-611186" defTabSz="821530">
              <a:lnSpc>
                <a:spcPct val="100000"/>
              </a:lnSpc>
              <a:spcBef>
                <a:spcPts val="5900"/>
              </a:spcBef>
              <a:buClrTx/>
              <a:buSzPct val="145000"/>
              <a:buFontTx/>
              <a:buChar char="•"/>
              <a:defRPr sz="44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061" y="13073062"/>
            <a:ext cx="466353" cy="473075"/>
          </a:xfrm>
          <a:prstGeom prst="rect">
            <a:avLst/>
          </a:prstGeom>
        </p:spPr>
        <p:txBody>
          <a:bodyPr lIns="71436" tIns="71436" rIns="71436" bIns="71436" anchor="t">
            <a:spAutoFit/>
          </a:bodyPr>
          <a:lstStyle>
            <a:lvl1pPr algn="ctr" defTabSz="821530">
              <a:defRPr sz="2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Image"/>
          <p:cNvSpPr>
            <a:spLocks noGrp="1"/>
          </p:cNvSpPr>
          <p:nvPr>
            <p:ph type="pic" sz="quarter" idx="21"/>
          </p:nvPr>
        </p:nvSpPr>
        <p:spPr>
          <a:xfrm>
            <a:off x="12442031" y="7072311"/>
            <a:ext cx="8514490" cy="567928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0" name="Image"/>
          <p:cNvSpPr>
            <a:spLocks noGrp="1"/>
          </p:cNvSpPr>
          <p:nvPr>
            <p:ph type="pic" sz="quarter" idx="22"/>
          </p:nvPr>
        </p:nvSpPr>
        <p:spPr>
          <a:xfrm>
            <a:off x="12192000" y="1250155"/>
            <a:ext cx="8251033" cy="550069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Image"/>
          <p:cNvSpPr>
            <a:spLocks noGrp="1"/>
          </p:cNvSpPr>
          <p:nvPr>
            <p:ph type="pic" idx="23"/>
          </p:nvPr>
        </p:nvSpPr>
        <p:spPr>
          <a:xfrm>
            <a:off x="-291704" y="1250155"/>
            <a:ext cx="16850321" cy="1123354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061" y="13073062"/>
            <a:ext cx="466353" cy="473075"/>
          </a:xfrm>
          <a:prstGeom prst="rect">
            <a:avLst/>
          </a:prstGeom>
        </p:spPr>
        <p:txBody>
          <a:bodyPr lIns="71436" tIns="71436" rIns="71436" bIns="71436" anchor="t">
            <a:spAutoFit/>
          </a:bodyPr>
          <a:lstStyle>
            <a:lvl1pPr algn="ctr" defTabSz="821530">
              <a:defRPr sz="2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1198" y="1186732"/>
            <a:ext cx="22721604" cy="1527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3798" tIns="243798" rIns="243798" bIns="243798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1198" y="3073266"/>
            <a:ext cx="22721604" cy="9110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43798" tIns="243798" rIns="243798" bIns="24379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188840" y="12519396"/>
            <a:ext cx="867582" cy="881299"/>
          </a:xfrm>
          <a:prstGeom prst="rect">
            <a:avLst/>
          </a:prstGeom>
          <a:ln w="12700">
            <a:miter lim="400000"/>
          </a:ln>
        </p:spPr>
        <p:txBody>
          <a:bodyPr wrap="none" lIns="243798" tIns="243798" rIns="243798" bIns="243798" anchor="ctr">
            <a:normAutofit/>
          </a:bodyPr>
          <a:lstStyle>
            <a:lvl1pPr algn="r" defTabSz="2438400">
              <a:defRPr sz="2600" b="0">
                <a:solidFill>
                  <a:srgbClr val="59595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1028700" marR="0" indent="-91440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4800"/>
        <a:buFont typeface="Helvetica"/>
        <a:buChar char="●"/>
        <a:tabLst/>
        <a:defRPr sz="4800" b="0" i="0" u="none" strike="noStrike" cap="none" spc="0" baseline="0">
          <a:solidFill>
            <a:srgbClr val="595959"/>
          </a:solidFill>
          <a:uFillTx/>
          <a:latin typeface="+mn-lt"/>
          <a:ea typeface="+mn-ea"/>
          <a:cs typeface="+mn-cs"/>
          <a:sym typeface="Helvetica"/>
        </a:defRPr>
      </a:lvl1pPr>
      <a:lvl2pPr marL="1685470" marR="0" indent="-108857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4800"/>
        <a:buFont typeface="Helvetica"/>
        <a:buChar char="○"/>
        <a:tabLst/>
        <a:defRPr sz="4800" b="0" i="0" u="none" strike="noStrike" cap="none" spc="0" baseline="0">
          <a:solidFill>
            <a:srgbClr val="595959"/>
          </a:solidFill>
          <a:uFillTx/>
          <a:latin typeface="+mn-lt"/>
          <a:ea typeface="+mn-ea"/>
          <a:cs typeface="+mn-cs"/>
          <a:sym typeface="Helvetica"/>
        </a:defRPr>
      </a:lvl2pPr>
      <a:lvl3pPr marL="2142670" marR="0" indent="-108857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4800"/>
        <a:buFont typeface="Helvetica"/>
        <a:buChar char="■"/>
        <a:tabLst/>
        <a:defRPr sz="4800" b="0" i="0" u="none" strike="noStrike" cap="none" spc="0" baseline="0">
          <a:solidFill>
            <a:srgbClr val="595959"/>
          </a:solidFill>
          <a:uFillTx/>
          <a:latin typeface="+mn-lt"/>
          <a:ea typeface="+mn-ea"/>
          <a:cs typeface="+mn-cs"/>
          <a:sym typeface="Helvetica"/>
        </a:defRPr>
      </a:lvl3pPr>
      <a:lvl4pPr marL="2599870" marR="0" indent="-108857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4800"/>
        <a:buFont typeface="Helvetica"/>
        <a:buChar char="●"/>
        <a:tabLst/>
        <a:defRPr sz="4800" b="0" i="0" u="none" strike="noStrike" cap="none" spc="0" baseline="0">
          <a:solidFill>
            <a:srgbClr val="595959"/>
          </a:solidFill>
          <a:uFillTx/>
          <a:latin typeface="+mn-lt"/>
          <a:ea typeface="+mn-ea"/>
          <a:cs typeface="+mn-cs"/>
          <a:sym typeface="Helvetica"/>
        </a:defRPr>
      </a:lvl4pPr>
      <a:lvl5pPr marL="3057070" marR="0" indent="-108857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4800"/>
        <a:buFont typeface="Helvetica"/>
        <a:buChar char="○"/>
        <a:tabLst/>
        <a:defRPr sz="4800" b="0" i="0" u="none" strike="noStrike" cap="none" spc="0" baseline="0">
          <a:solidFill>
            <a:srgbClr val="595959"/>
          </a:solidFill>
          <a:uFillTx/>
          <a:latin typeface="+mn-lt"/>
          <a:ea typeface="+mn-ea"/>
          <a:cs typeface="+mn-cs"/>
          <a:sym typeface="Helvetica"/>
        </a:defRPr>
      </a:lvl5pPr>
      <a:lvl6pPr marL="3514271" marR="0" indent="-108857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4800"/>
        <a:buFont typeface="Helvetica"/>
        <a:buChar char="■"/>
        <a:tabLst/>
        <a:defRPr sz="4800" b="0" i="0" u="none" strike="noStrike" cap="none" spc="0" baseline="0">
          <a:solidFill>
            <a:srgbClr val="595959"/>
          </a:solidFill>
          <a:uFillTx/>
          <a:latin typeface="+mn-lt"/>
          <a:ea typeface="+mn-ea"/>
          <a:cs typeface="+mn-cs"/>
          <a:sym typeface="Helvetica"/>
        </a:defRPr>
      </a:lvl6pPr>
      <a:lvl7pPr marL="3971471" marR="0" indent="-1088570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4800"/>
        <a:buFont typeface="Helvetica"/>
        <a:buChar char="●"/>
        <a:tabLst/>
        <a:defRPr sz="4800" b="0" i="0" u="none" strike="noStrike" cap="none" spc="0" baseline="0">
          <a:solidFill>
            <a:srgbClr val="595959"/>
          </a:solidFill>
          <a:uFillTx/>
          <a:latin typeface="+mn-lt"/>
          <a:ea typeface="+mn-ea"/>
          <a:cs typeface="+mn-cs"/>
          <a:sym typeface="Helvetica"/>
        </a:defRPr>
      </a:lvl7pPr>
      <a:lvl8pPr marL="4428671" marR="0" indent="-1088571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4800"/>
        <a:buFont typeface="Helvetica"/>
        <a:buChar char="○"/>
        <a:tabLst/>
        <a:defRPr sz="4800" b="0" i="0" u="none" strike="noStrike" cap="none" spc="0" baseline="0">
          <a:solidFill>
            <a:srgbClr val="595959"/>
          </a:solidFill>
          <a:uFillTx/>
          <a:latin typeface="+mn-lt"/>
          <a:ea typeface="+mn-ea"/>
          <a:cs typeface="+mn-cs"/>
          <a:sym typeface="Helvetica"/>
        </a:defRPr>
      </a:lvl8pPr>
      <a:lvl9pPr marL="4885871" marR="0" indent="-1088571" algn="l" defTabSz="2438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95959"/>
        </a:buClr>
        <a:buSzPts val="4800"/>
        <a:buFont typeface="Helvetica"/>
        <a:buChar char="■"/>
        <a:tabLst/>
        <a:defRPr sz="4800" b="0" i="0" u="none" strike="noStrike" cap="none" spc="0" baseline="0">
          <a:solidFill>
            <a:srgbClr val="595959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2438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"/>
          <p:cNvSpPr/>
          <p:nvPr/>
        </p:nvSpPr>
        <p:spPr>
          <a:xfrm>
            <a:off x="-2" y="-1"/>
            <a:ext cx="24384004" cy="361933"/>
          </a:xfrm>
          <a:prstGeom prst="rect">
            <a:avLst/>
          </a:prstGeom>
          <a:solidFill>
            <a:srgbClr val="1AA1D6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>
              <a:defRPr sz="3000" b="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59" name="Rectangle"/>
          <p:cNvSpPr/>
          <p:nvPr/>
        </p:nvSpPr>
        <p:spPr>
          <a:xfrm>
            <a:off x="-2" y="13354068"/>
            <a:ext cx="24384004" cy="361933"/>
          </a:xfrm>
          <a:prstGeom prst="rect">
            <a:avLst/>
          </a:prstGeom>
          <a:solidFill>
            <a:srgbClr val="FF99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>
              <a:defRPr sz="3000" b="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60" name="image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53637" y="3124200"/>
            <a:ext cx="10285516" cy="73152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Rectangle"/>
          <p:cNvSpPr/>
          <p:nvPr/>
        </p:nvSpPr>
        <p:spPr>
          <a:xfrm>
            <a:off x="-2" y="-1"/>
            <a:ext cx="24384004" cy="361933"/>
          </a:xfrm>
          <a:prstGeom prst="rect">
            <a:avLst/>
          </a:prstGeom>
          <a:solidFill>
            <a:srgbClr val="15A3D6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>
              <a:defRPr sz="30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4" name="Rectangle"/>
          <p:cNvSpPr/>
          <p:nvPr/>
        </p:nvSpPr>
        <p:spPr>
          <a:xfrm>
            <a:off x="-2" y="13354068"/>
            <a:ext cx="24384004" cy="361933"/>
          </a:xfrm>
          <a:prstGeom prst="rect">
            <a:avLst/>
          </a:prstGeom>
          <a:solidFill>
            <a:srgbClr val="FF99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>
              <a:defRPr sz="3000" b="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15" name="image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5528" y="5276869"/>
            <a:ext cx="13758719" cy="316226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IMG_3158.jpeg" descr="IMG_315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354" y="1406908"/>
            <a:ext cx="4434586" cy="10902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IMG_3160.jpeg" descr="IMG_316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0603" y="1621004"/>
            <a:ext cx="8632861" cy="10473992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NEW Customer UI"/>
          <p:cNvSpPr txBox="1"/>
          <p:nvPr/>
        </p:nvSpPr>
        <p:spPr>
          <a:xfrm>
            <a:off x="3292668" y="124515"/>
            <a:ext cx="3745707" cy="625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/>
          <a:p>
            <a:r>
              <a:t>NEW Customer UI </a:t>
            </a:r>
          </a:p>
        </p:txBody>
      </p:sp>
      <p:sp>
        <p:nvSpPr>
          <p:cNvPr id="222" name="New Client UI"/>
          <p:cNvSpPr txBox="1"/>
          <p:nvPr/>
        </p:nvSpPr>
        <p:spPr>
          <a:xfrm>
            <a:off x="15882988" y="427380"/>
            <a:ext cx="4944647" cy="625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/>
          <a:p>
            <a:r>
              <a:t>New Client UI 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"/>
          <p:cNvSpPr/>
          <p:nvPr/>
        </p:nvSpPr>
        <p:spPr>
          <a:xfrm>
            <a:off x="-2" y="-1"/>
            <a:ext cx="24384004" cy="361933"/>
          </a:xfrm>
          <a:prstGeom prst="rect">
            <a:avLst/>
          </a:prstGeom>
          <a:solidFill>
            <a:srgbClr val="1AA1D6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>
              <a:defRPr sz="30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5" name="Rectangle"/>
          <p:cNvSpPr/>
          <p:nvPr/>
        </p:nvSpPr>
        <p:spPr>
          <a:xfrm>
            <a:off x="-2" y="13354068"/>
            <a:ext cx="24384004" cy="361933"/>
          </a:xfrm>
          <a:prstGeom prst="rect">
            <a:avLst/>
          </a:prstGeom>
          <a:solidFill>
            <a:srgbClr val="FF9900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>
              <a:defRPr sz="3000" b="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6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1071" y="3605044"/>
            <a:ext cx="21487557" cy="65059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91492" y="12436958"/>
            <a:ext cx="3421410" cy="7840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"/>
          <p:cNvSpPr/>
          <p:nvPr/>
        </p:nvSpPr>
        <p:spPr>
          <a:xfrm>
            <a:off x="4049943" y="8566642"/>
            <a:ext cx="16103404" cy="2824298"/>
          </a:xfrm>
          <a:prstGeom prst="rect">
            <a:avLst/>
          </a:prstGeom>
          <a:solidFill>
            <a:srgbClr val="00A4D7"/>
          </a:solidFill>
          <a:ln w="12700">
            <a:miter lim="400000"/>
          </a:ln>
        </p:spPr>
        <p:txBody>
          <a:bodyPr lIns="71436" tIns="71436" rIns="71436" bIns="71436" anchor="ctr"/>
          <a:lstStyle/>
          <a:p>
            <a:pPr algn="l">
              <a:defRPr sz="30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" name="Your Pre-Sale on Steroids!"/>
          <p:cNvSpPr txBox="1">
            <a:spLocks noGrp="1"/>
          </p:cNvSpPr>
          <p:nvPr>
            <p:ph type="title"/>
          </p:nvPr>
        </p:nvSpPr>
        <p:spPr>
          <a:xfrm>
            <a:off x="869821" y="357186"/>
            <a:ext cx="22429328" cy="1821658"/>
          </a:xfrm>
          <a:prstGeom prst="rect">
            <a:avLst/>
          </a:prstGeom>
        </p:spPr>
        <p:txBody>
          <a:bodyPr/>
          <a:lstStyle/>
          <a:p>
            <a:pPr>
              <a:defRPr b="1" u="sng"/>
            </a:pPr>
            <a:r>
              <a:rPr dirty="0"/>
              <a:t>Your</a:t>
            </a:r>
            <a:r>
              <a:rPr b="0" u="none" dirty="0"/>
              <a:t> Pre-Sale on Steroids!</a:t>
            </a:r>
          </a:p>
        </p:txBody>
      </p:sp>
      <p:sp>
        <p:nvSpPr>
          <p:cNvPr id="173" name="Attendees wait until the last second to purchase tickets"/>
          <p:cNvSpPr txBox="1">
            <a:spLocks noGrp="1"/>
          </p:cNvSpPr>
          <p:nvPr>
            <p:ph type="body" sz="quarter" idx="1"/>
          </p:nvPr>
        </p:nvSpPr>
        <p:spPr>
          <a:xfrm>
            <a:off x="509718" y="5067163"/>
            <a:ext cx="9620451" cy="2011364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rPr dirty="0"/>
              <a:t>Attendees wait until the last second to purchase tickets</a:t>
            </a:r>
          </a:p>
        </p:txBody>
      </p:sp>
      <p:sp>
        <p:nvSpPr>
          <p:cNvPr id="174" name="PriceSlide: Group buying meets dynamic pricing"/>
          <p:cNvSpPr txBox="1"/>
          <p:nvPr/>
        </p:nvSpPr>
        <p:spPr>
          <a:xfrm>
            <a:off x="14643898" y="5067163"/>
            <a:ext cx="9620450" cy="2011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>
            <a:normAutofit/>
          </a:bodyPr>
          <a:lstStyle>
            <a:lvl1pPr algn="l">
              <a:spcBef>
                <a:spcPts val="2800"/>
              </a:spcBef>
              <a:defRPr sz="5400" b="0">
                <a:solidFill>
                  <a:srgbClr val="707D80"/>
                </a:solidFill>
              </a:defRPr>
            </a:lvl1pPr>
          </a:lstStyle>
          <a:p>
            <a:r>
              <a:t>PriceSlide: Group buying meets dynamic pricing</a:t>
            </a:r>
          </a:p>
        </p:txBody>
      </p:sp>
      <p:sp>
        <p:nvSpPr>
          <p:cNvPr id="175" name="Solution"/>
          <p:cNvSpPr txBox="1"/>
          <p:nvPr/>
        </p:nvSpPr>
        <p:spPr>
          <a:xfrm>
            <a:off x="14643898" y="4080926"/>
            <a:ext cx="9620450" cy="1240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>
            <a:normAutofit/>
          </a:bodyPr>
          <a:lstStyle>
            <a:lvl1pPr algn="l">
              <a:spcBef>
                <a:spcPts val="2800"/>
              </a:spcBef>
              <a:defRPr sz="5400">
                <a:solidFill>
                  <a:srgbClr val="80B232"/>
                </a:solidFill>
              </a:defRPr>
            </a:lvl1pPr>
          </a:lstStyle>
          <a:p>
            <a:r>
              <a:rPr dirty="0">
                <a:solidFill>
                  <a:srgbClr val="1AA1D6"/>
                </a:solidFill>
              </a:rPr>
              <a:t>Solution</a:t>
            </a:r>
          </a:p>
        </p:txBody>
      </p:sp>
      <p:sp>
        <p:nvSpPr>
          <p:cNvPr id="176" name="Problem"/>
          <p:cNvSpPr txBox="1"/>
          <p:nvPr/>
        </p:nvSpPr>
        <p:spPr>
          <a:xfrm>
            <a:off x="509718" y="4080926"/>
            <a:ext cx="9620451" cy="1240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>
            <a:normAutofit/>
          </a:bodyPr>
          <a:lstStyle>
            <a:lvl1pPr algn="l">
              <a:spcBef>
                <a:spcPts val="2800"/>
              </a:spcBef>
              <a:defRPr sz="5400">
                <a:solidFill>
                  <a:srgbClr val="FF8400"/>
                </a:solidFill>
              </a:defRPr>
            </a:lvl1pPr>
          </a:lstStyle>
          <a:p>
            <a:r>
              <a:rPr dirty="0"/>
              <a:t>Problem</a:t>
            </a:r>
          </a:p>
        </p:txBody>
      </p:sp>
      <p:pic>
        <p:nvPicPr>
          <p:cNvPr id="17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7887" y="4415716"/>
            <a:ext cx="3309425" cy="2370030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Offering an early bird rate is currently the most effective tool in ticket sales  (used by over 51% of all events*)…"/>
          <p:cNvSpPr txBox="1"/>
          <p:nvPr/>
        </p:nvSpPr>
        <p:spPr>
          <a:xfrm>
            <a:off x="4010090" y="8887961"/>
            <a:ext cx="15984607" cy="2624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>
            <a:normAutofit/>
          </a:bodyPr>
          <a:lstStyle/>
          <a:p>
            <a:pPr defTabSz="533995">
              <a:spcBef>
                <a:spcPts val="1800"/>
              </a:spcBef>
              <a:defRPr sz="3500" b="0" i="1">
                <a:solidFill>
                  <a:srgbClr val="FFFFFF"/>
                </a:solidFill>
              </a:defRPr>
            </a:pPr>
            <a:r>
              <a:rPr dirty="0"/>
              <a:t>Offering an early bird rate is currently the most effective tool in ticket sales </a:t>
            </a:r>
            <a:br>
              <a:rPr dirty="0"/>
            </a:br>
            <a:r>
              <a:rPr dirty="0"/>
              <a:t>(used by over 51% of all events*)</a:t>
            </a:r>
          </a:p>
          <a:p>
            <a:pPr defTabSz="533995">
              <a:spcBef>
                <a:spcPts val="1800"/>
              </a:spcBef>
              <a:defRPr sz="5700" i="1">
                <a:solidFill>
                  <a:srgbClr val="89DBFF"/>
                </a:solidFill>
              </a:defRPr>
            </a:pPr>
            <a:r>
              <a:rPr dirty="0" err="1"/>
              <a:t>PriceSlide</a:t>
            </a:r>
            <a:r>
              <a:rPr dirty="0"/>
              <a:t> can increase Pre-Sale by over 4x !</a:t>
            </a:r>
          </a:p>
        </p:txBody>
      </p:sp>
      <p:sp>
        <p:nvSpPr>
          <p:cNvPr id="179" name="FACT"/>
          <p:cNvSpPr txBox="1"/>
          <p:nvPr/>
        </p:nvSpPr>
        <p:spPr>
          <a:xfrm>
            <a:off x="3617015" y="7478053"/>
            <a:ext cx="2576305" cy="1013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>
            <a:normAutofit/>
          </a:bodyPr>
          <a:lstStyle>
            <a:lvl1pPr algn="l">
              <a:spcBef>
                <a:spcPts val="2800"/>
              </a:spcBef>
              <a:defRPr sz="5400">
                <a:solidFill>
                  <a:srgbClr val="00A4D7"/>
                </a:solidFill>
              </a:defRPr>
            </a:lvl1pPr>
          </a:lstStyle>
          <a:p>
            <a:r>
              <a:rPr dirty="0"/>
              <a:t>FACT</a:t>
            </a:r>
          </a:p>
        </p:txBody>
      </p:sp>
      <p:sp>
        <p:nvSpPr>
          <p:cNvPr id="180" name="* according to a study from Event MB"/>
          <p:cNvSpPr txBox="1"/>
          <p:nvPr/>
        </p:nvSpPr>
        <p:spPr>
          <a:xfrm>
            <a:off x="16436474" y="11512019"/>
            <a:ext cx="3719506" cy="396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 algn="l" defTabSz="457200">
              <a:defRPr sz="1700" b="0">
                <a:solidFill>
                  <a:srgbClr val="929292"/>
                </a:solidFill>
              </a:defRPr>
            </a:lvl1pPr>
          </a:lstStyle>
          <a:p>
            <a:r>
              <a:t>* according to a study from Event MB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ounded Rectangle"/>
          <p:cNvSpPr/>
          <p:nvPr/>
        </p:nvSpPr>
        <p:spPr>
          <a:xfrm>
            <a:off x="3003350" y="2684016"/>
            <a:ext cx="17432040" cy="9102395"/>
          </a:xfrm>
          <a:prstGeom prst="roundRect">
            <a:avLst>
              <a:gd name="adj" fmla="val 2882"/>
            </a:avLst>
          </a:prstGeom>
          <a:solidFill>
            <a:srgbClr val="FFFFFF"/>
          </a:solidFill>
          <a:ln w="12700">
            <a:miter lim="400000"/>
          </a:ln>
          <a:effectLst>
            <a:outerShdw blurRad="330200" dir="5400000" rotWithShape="0">
              <a:srgbClr val="000000">
                <a:alpha val="17957"/>
              </a:srgbClr>
            </a:outerShdw>
          </a:effectLst>
        </p:spPr>
        <p:txBody>
          <a:bodyPr lIns="71436" tIns="71436" rIns="71436" bIns="71436" anchor="ctr"/>
          <a:lstStyle/>
          <a:p>
            <a:pPr>
              <a:defRPr sz="3000" b="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3" name="The Power of Group Dynamic Pricing"/>
          <p:cNvSpPr txBox="1">
            <a:spLocks noGrp="1"/>
          </p:cNvSpPr>
          <p:nvPr>
            <p:ph type="title"/>
          </p:nvPr>
        </p:nvSpPr>
        <p:spPr>
          <a:xfrm>
            <a:off x="869821" y="357186"/>
            <a:ext cx="22429328" cy="1821658"/>
          </a:xfrm>
          <a:prstGeom prst="rect">
            <a:avLst/>
          </a:prstGeom>
        </p:spPr>
        <p:txBody>
          <a:bodyPr/>
          <a:lstStyle/>
          <a:p>
            <a:r>
              <a:t>The Power of Group Dynamic Pricing</a:t>
            </a:r>
          </a:p>
        </p:txBody>
      </p:sp>
      <p:sp>
        <p:nvSpPr>
          <p:cNvPr id="184" name="Jump on the slide! You aren’t paying for anything just yet, but you are committing to the current price."/>
          <p:cNvSpPr txBox="1"/>
          <p:nvPr/>
        </p:nvSpPr>
        <p:spPr>
          <a:xfrm>
            <a:off x="7522423" y="3587930"/>
            <a:ext cx="11628968" cy="201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>
            <a:normAutofit/>
          </a:bodyPr>
          <a:lstStyle>
            <a:lvl1pPr algn="l">
              <a:spcBef>
                <a:spcPts val="2800"/>
              </a:spcBef>
              <a:defRPr sz="3800" b="0">
                <a:solidFill>
                  <a:srgbClr val="707D80"/>
                </a:solidFill>
              </a:defRPr>
            </a:lvl1pPr>
          </a:lstStyle>
          <a:p>
            <a:r>
              <a:t>Jump on the slide! You aren’t paying for anything just yet, but you are committing to the current price.</a:t>
            </a:r>
          </a:p>
        </p:txBody>
      </p:sp>
      <p:pic>
        <p:nvPicPr>
          <p:cNvPr id="185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23494" y="3188146"/>
            <a:ext cx="4082039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Tell your friends! The more people who commit, the lower the price drops for EVERYONE."/>
          <p:cNvSpPr txBox="1"/>
          <p:nvPr/>
        </p:nvSpPr>
        <p:spPr>
          <a:xfrm>
            <a:off x="7522423" y="6297264"/>
            <a:ext cx="11147825" cy="2011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>
            <a:normAutofit/>
          </a:bodyPr>
          <a:lstStyle/>
          <a:p>
            <a:pPr algn="l">
              <a:spcBef>
                <a:spcPts val="2800"/>
              </a:spcBef>
              <a:defRPr sz="3800" b="0">
                <a:solidFill>
                  <a:srgbClr val="707D80"/>
                </a:solidFill>
              </a:defRPr>
            </a:pPr>
            <a:r>
              <a:t>Tell your friends! The more people who commit, the lower the price drops for </a:t>
            </a:r>
            <a:r>
              <a:rPr b="1" u="sng"/>
              <a:t>EVERYONE</a:t>
            </a:r>
            <a:r>
              <a:t>.</a:t>
            </a:r>
          </a:p>
        </p:txBody>
      </p:sp>
      <p:sp>
        <p:nvSpPr>
          <p:cNvPr id="187" name="Watch the price slide! As more people commit, the price continues to drop. Whatever the price is at the end of the promotion, that’s what EVERYONE pays!"/>
          <p:cNvSpPr txBox="1"/>
          <p:nvPr/>
        </p:nvSpPr>
        <p:spPr>
          <a:xfrm>
            <a:off x="7522423" y="8859142"/>
            <a:ext cx="11952952" cy="2260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>
            <a:normAutofit/>
          </a:bodyPr>
          <a:lstStyle/>
          <a:p>
            <a:pPr algn="l">
              <a:spcBef>
                <a:spcPts val="2800"/>
              </a:spcBef>
              <a:defRPr sz="3800" b="0">
                <a:solidFill>
                  <a:srgbClr val="707D80"/>
                </a:solidFill>
              </a:defRPr>
            </a:pPr>
            <a:r>
              <a:t>Watch the price slide! As more people commit, the price continues to drop. Whatever the price is at the end of the promotion, that’s what </a:t>
            </a:r>
            <a:r>
              <a:rPr b="1" u="sng"/>
              <a:t>EVERYONE</a:t>
            </a:r>
            <a:r>
              <a:t> pays!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tart Sliding…"/>
          <p:cNvSpPr txBox="1">
            <a:spLocks noGrp="1"/>
          </p:cNvSpPr>
          <p:nvPr>
            <p:ph type="title"/>
          </p:nvPr>
        </p:nvSpPr>
        <p:spPr>
          <a:xfrm>
            <a:off x="1015196" y="866641"/>
            <a:ext cx="22353608" cy="2881689"/>
          </a:xfrm>
          <a:prstGeom prst="rect">
            <a:avLst/>
          </a:prstGeom>
        </p:spPr>
        <p:txBody>
          <a:bodyPr/>
          <a:lstStyle/>
          <a:p>
            <a:pPr defTabSz="739377">
              <a:defRPr sz="7200"/>
            </a:pPr>
            <a:r>
              <a:t>Start Sliding</a:t>
            </a:r>
          </a:p>
          <a:p>
            <a:pPr defTabSz="739377">
              <a:defRPr sz="7200"/>
            </a:pPr>
            <a:endParaRPr/>
          </a:p>
          <a:p>
            <a:pPr defTabSz="739377">
              <a:defRPr sz="3420"/>
            </a:pPr>
            <a:r>
              <a:t>What </a:t>
            </a:r>
            <a:r>
              <a:rPr u="sng"/>
              <a:t>your</a:t>
            </a:r>
            <a:r>
              <a:t> customer sees </a:t>
            </a:r>
          </a:p>
        </p:txBody>
      </p:sp>
      <p:pic>
        <p:nvPicPr>
          <p:cNvPr id="190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45773" y="645485"/>
            <a:ext cx="6752733" cy="12573003"/>
          </a:xfrm>
          <a:prstGeom prst="rect">
            <a:avLst/>
          </a:prstGeom>
          <a:ln w="12700">
            <a:miter lim="400000"/>
          </a:ln>
          <a:effectLst>
            <a:outerShdw blurRad="228600" dir="5400000" rotWithShape="0">
              <a:srgbClr val="000000">
                <a:alpha val="36392"/>
              </a:srgbClr>
            </a:outerShdw>
          </a:effectLst>
        </p:spPr>
      </p:pic>
      <p:pic>
        <p:nvPicPr>
          <p:cNvPr id="191" name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1510" y="3748606"/>
            <a:ext cx="14863735" cy="7413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ower to the Organizer AND the Attendee"/>
          <p:cNvSpPr txBox="1">
            <a:spLocks noGrp="1"/>
          </p:cNvSpPr>
          <p:nvPr>
            <p:ph type="title"/>
          </p:nvPr>
        </p:nvSpPr>
        <p:spPr>
          <a:xfrm>
            <a:off x="869821" y="357186"/>
            <a:ext cx="20286864" cy="1821658"/>
          </a:xfrm>
          <a:prstGeom prst="rect">
            <a:avLst/>
          </a:prstGeom>
        </p:spPr>
        <p:txBody>
          <a:bodyPr/>
          <a:lstStyle/>
          <a:p>
            <a:r>
              <a:t>Power to the Organizer AND the Attendee</a:t>
            </a:r>
          </a:p>
        </p:txBody>
      </p:sp>
      <p:sp>
        <p:nvSpPr>
          <p:cNvPr id="194" name="YOU map out the pricing structure so your  price doesn’t go down until your volume goes up"/>
          <p:cNvSpPr txBox="1"/>
          <p:nvPr/>
        </p:nvSpPr>
        <p:spPr>
          <a:xfrm>
            <a:off x="681357" y="2870056"/>
            <a:ext cx="21277610" cy="1658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>
            <a:normAutofit/>
          </a:bodyPr>
          <a:lstStyle/>
          <a:p>
            <a:pPr algn="l">
              <a:spcBef>
                <a:spcPts val="2800"/>
              </a:spcBef>
              <a:defRPr sz="4800" b="0">
                <a:solidFill>
                  <a:srgbClr val="15A3D6"/>
                </a:solidFill>
              </a:defRPr>
            </a:pPr>
            <a:r>
              <a:t>YOU map out the pricing structure so your </a:t>
            </a:r>
            <a:br/>
            <a:r>
              <a:t>price doesn’t go </a:t>
            </a:r>
            <a:r>
              <a:rPr b="1" i="1"/>
              <a:t>down </a:t>
            </a:r>
            <a:r>
              <a:t>until your volume goes </a:t>
            </a:r>
            <a:r>
              <a:rPr b="1" i="1"/>
              <a:t>up</a:t>
            </a:r>
          </a:p>
        </p:txBody>
      </p:sp>
      <p:sp>
        <p:nvSpPr>
          <p:cNvPr id="195" name="*Natural incentive to share…"/>
          <p:cNvSpPr txBox="1"/>
          <p:nvPr/>
        </p:nvSpPr>
        <p:spPr>
          <a:xfrm>
            <a:off x="2259195" y="6047981"/>
            <a:ext cx="14827244" cy="4890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/>
          <a:p>
            <a:pPr indent="457200" algn="l" defTabSz="914400">
              <a:lnSpc>
                <a:spcPct val="110000"/>
              </a:lnSpc>
              <a:defRPr sz="4700" i="1">
                <a:solidFill>
                  <a:srgbClr val="707D80"/>
                </a:solidFill>
              </a:defRPr>
            </a:pPr>
            <a:r>
              <a:t>*Natural incentive to share</a:t>
            </a:r>
          </a:p>
          <a:p>
            <a:pPr indent="457200" algn="l" defTabSz="914400">
              <a:lnSpc>
                <a:spcPct val="110000"/>
              </a:lnSpc>
              <a:defRPr sz="4100" i="1">
                <a:solidFill>
                  <a:srgbClr val="707D80"/>
                </a:solidFill>
              </a:defRPr>
            </a:pPr>
            <a:endParaRPr/>
          </a:p>
          <a:p>
            <a:pPr algn="l" defTabSz="914400">
              <a:lnSpc>
                <a:spcPct val="80000"/>
              </a:lnSpc>
              <a:defRPr sz="1700" b="0">
                <a:solidFill>
                  <a:srgbClr val="707D80"/>
                </a:solidFill>
              </a:defRPr>
            </a:pPr>
            <a:endParaRPr/>
          </a:p>
          <a:p>
            <a:pPr indent="457200" algn="l" defTabSz="914400">
              <a:lnSpc>
                <a:spcPct val="110000"/>
              </a:lnSpc>
              <a:defRPr sz="4800" i="1">
                <a:solidFill>
                  <a:srgbClr val="707D80"/>
                </a:solidFill>
              </a:defRPr>
            </a:pPr>
            <a:r>
              <a:t>*</a:t>
            </a:r>
            <a:r>
              <a:rPr sz="4700"/>
              <a:t>Establishes trust in audience</a:t>
            </a:r>
          </a:p>
          <a:p>
            <a:pPr marL="774700" indent="-317500" algn="l" defTabSz="914400">
              <a:lnSpc>
                <a:spcPct val="110000"/>
              </a:lnSpc>
              <a:buClr>
                <a:srgbClr val="15A3D6"/>
              </a:buClr>
              <a:buSzPct val="100000"/>
              <a:buChar char="•"/>
              <a:defRPr sz="3800" b="0">
                <a:solidFill>
                  <a:srgbClr val="707D80"/>
                </a:solidFill>
              </a:defRPr>
            </a:pPr>
            <a:r>
              <a:t>Recruits customers through those who have already committed</a:t>
            </a:r>
            <a:endParaRPr u="sng"/>
          </a:p>
          <a:p>
            <a:pPr algn="l" defTabSz="914400">
              <a:lnSpc>
                <a:spcPct val="110000"/>
              </a:lnSpc>
              <a:defRPr sz="4100" b="0" u="sng">
                <a:solidFill>
                  <a:srgbClr val="707D80"/>
                </a:solidFill>
              </a:defRPr>
            </a:pPr>
            <a:endParaRPr u="sng"/>
          </a:p>
          <a:p>
            <a:pPr algn="l" defTabSz="914400">
              <a:lnSpc>
                <a:spcPct val="80000"/>
              </a:lnSpc>
              <a:defRPr sz="1700" b="0">
                <a:solidFill>
                  <a:srgbClr val="707D80"/>
                </a:solidFill>
              </a:defRPr>
            </a:pPr>
            <a:endParaRPr u="sng"/>
          </a:p>
          <a:p>
            <a:pPr indent="457200" algn="l" defTabSz="914400">
              <a:lnSpc>
                <a:spcPct val="110000"/>
              </a:lnSpc>
              <a:defRPr sz="4800" i="1">
                <a:solidFill>
                  <a:srgbClr val="707D80"/>
                </a:solidFill>
              </a:defRPr>
            </a:pPr>
            <a:r>
              <a:t>*Up to 400% </a:t>
            </a:r>
            <a:r>
              <a:rPr sz="1700"/>
              <a:t> </a:t>
            </a:r>
            <a:r>
              <a:rPr sz="4700"/>
              <a:t>increase in sales</a:t>
            </a:r>
          </a:p>
        </p:txBody>
      </p:sp>
      <p:pic>
        <p:nvPicPr>
          <p:cNvPr id="196" name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98982" y="723492"/>
            <a:ext cx="3897576" cy="38045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riceSlide Case Studies"/>
          <p:cNvSpPr txBox="1">
            <a:spLocks noGrp="1"/>
          </p:cNvSpPr>
          <p:nvPr>
            <p:ph type="title"/>
          </p:nvPr>
        </p:nvSpPr>
        <p:spPr>
          <a:xfrm>
            <a:off x="869821" y="357186"/>
            <a:ext cx="22429328" cy="1821658"/>
          </a:xfrm>
          <a:prstGeom prst="rect">
            <a:avLst/>
          </a:prstGeom>
        </p:spPr>
        <p:txBody>
          <a:bodyPr/>
          <a:lstStyle/>
          <a:p>
            <a:r>
              <a:t>PriceSlide Case Studies </a:t>
            </a:r>
          </a:p>
        </p:txBody>
      </p:sp>
      <p:sp>
        <p:nvSpPr>
          <p:cNvPr id="199" name="Ticket Sales for RiseFest in Sheldon, IA…"/>
          <p:cNvSpPr txBox="1">
            <a:spLocks noGrp="1"/>
          </p:cNvSpPr>
          <p:nvPr>
            <p:ph type="body" sz="quarter" idx="1"/>
          </p:nvPr>
        </p:nvSpPr>
        <p:spPr>
          <a:xfrm>
            <a:off x="1243139" y="5104514"/>
            <a:ext cx="6868412" cy="7253737"/>
          </a:xfrm>
          <a:prstGeom prst="rect">
            <a:avLst/>
          </a:prstGeom>
        </p:spPr>
        <p:txBody>
          <a:bodyPr lIns="71425" tIns="71425" rIns="71425" bIns="71425"/>
          <a:lstStyle/>
          <a:p>
            <a:pPr marL="0" indent="0" algn="ctr" defTabSz="914400">
              <a:spcBef>
                <a:spcPts val="2600"/>
              </a:spcBef>
              <a:buSzTx/>
              <a:buNone/>
              <a:defRPr sz="3300" b="1" i="1"/>
            </a:pPr>
            <a:r>
              <a:t>Ticket Sales for RiseFest in Sheldon, IA</a:t>
            </a:r>
            <a:endParaRPr sz="4800"/>
          </a:p>
          <a:p>
            <a:pPr marL="330200" indent="-330200" defTabSz="914400">
              <a:spcBef>
                <a:spcPts val="2200"/>
              </a:spcBef>
              <a:buSzPct val="100000"/>
              <a:defRPr sz="3300" b="1"/>
            </a:pPr>
            <a:r>
              <a:t>Year one:</a:t>
            </a:r>
            <a:r>
              <a:rPr b="0"/>
              <a:t> Saw over </a:t>
            </a:r>
            <a:br>
              <a:rPr b="0"/>
            </a:br>
            <a:r>
              <a:rPr sz="4800" i="1">
                <a:solidFill>
                  <a:srgbClr val="F67035"/>
                </a:solidFill>
              </a:rPr>
              <a:t>100% increase</a:t>
            </a:r>
            <a:r>
              <a:rPr b="0"/>
              <a:t> from previous years’ ticket launches </a:t>
            </a:r>
            <a:endParaRPr sz="4800"/>
          </a:p>
          <a:p>
            <a:pPr marL="330200" indent="-330200" defTabSz="914400">
              <a:spcBef>
                <a:spcPts val="2200"/>
              </a:spcBef>
              <a:buSzPct val="100000"/>
              <a:defRPr sz="3300" b="1"/>
            </a:pPr>
            <a:r>
              <a:t>Year two:</a:t>
            </a:r>
            <a:r>
              <a:rPr b="0"/>
              <a:t> within 1% of matching previous year’s record sale plus </a:t>
            </a:r>
            <a:r>
              <a:rPr sz="4800" i="1">
                <a:solidFill>
                  <a:srgbClr val="F67035"/>
                </a:solidFill>
              </a:rPr>
              <a:t>increased base ticket price by 20%  </a:t>
            </a:r>
          </a:p>
        </p:txBody>
      </p:sp>
      <p:pic>
        <p:nvPicPr>
          <p:cNvPr id="20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3949" y="2178843"/>
            <a:ext cx="15033610" cy="100255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Google Shape;129;p18" descr="Google Shape;129;p18"/>
          <p:cNvPicPr>
            <a:picLocks noChangeAspect="1"/>
          </p:cNvPicPr>
          <p:nvPr/>
        </p:nvPicPr>
        <p:blipFill>
          <a:blip r:embed="rId3"/>
          <a:srcRect l="2295" t="36900" r="47026" b="37958"/>
          <a:stretch>
            <a:fillRect/>
          </a:stretch>
        </p:blipFill>
        <p:spPr>
          <a:xfrm>
            <a:off x="1005632" y="2999937"/>
            <a:ext cx="7512508" cy="18636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riceSlide Case Studies"/>
          <p:cNvSpPr txBox="1">
            <a:spLocks noGrp="1"/>
          </p:cNvSpPr>
          <p:nvPr>
            <p:ph type="title"/>
          </p:nvPr>
        </p:nvSpPr>
        <p:spPr>
          <a:xfrm>
            <a:off x="869821" y="357186"/>
            <a:ext cx="22429328" cy="1821658"/>
          </a:xfrm>
          <a:prstGeom prst="rect">
            <a:avLst/>
          </a:prstGeom>
        </p:spPr>
        <p:txBody>
          <a:bodyPr/>
          <a:lstStyle/>
          <a:p>
            <a:r>
              <a:t>PriceSlide Case Studies </a:t>
            </a:r>
          </a:p>
        </p:txBody>
      </p:sp>
      <p:pic>
        <p:nvPicPr>
          <p:cNvPr id="204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615" y="2192189"/>
            <a:ext cx="15006277" cy="10004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Google Shape;128;p18" descr="Google Shape;128;p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358" y="3164959"/>
            <a:ext cx="4421702" cy="2210853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Google Shape;131;p18"/>
          <p:cNvSpPr txBox="1"/>
          <p:nvPr/>
        </p:nvSpPr>
        <p:spPr>
          <a:xfrm>
            <a:off x="1213992" y="5269536"/>
            <a:ext cx="7153552" cy="59736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25" tIns="71425" rIns="71425" bIns="71425">
            <a:normAutofit/>
          </a:bodyPr>
          <a:lstStyle/>
          <a:p>
            <a:pPr defTabSz="914400">
              <a:spcBef>
                <a:spcPts val="2600"/>
              </a:spcBef>
              <a:defRPr sz="3300" i="1">
                <a:solidFill>
                  <a:srgbClr val="707D80"/>
                </a:solidFill>
              </a:defRPr>
            </a:pPr>
            <a:r>
              <a:t>Race Registration for Mud Run in Grand Rapids, MI</a:t>
            </a:r>
            <a:endParaRPr sz="4800"/>
          </a:p>
          <a:p>
            <a:pPr marL="330200" indent="-330200" algn="l" defTabSz="914400">
              <a:spcBef>
                <a:spcPts val="2200"/>
              </a:spcBef>
              <a:buSzPts val="3300"/>
              <a:buChar char="•"/>
              <a:defRPr sz="3300" b="0">
                <a:solidFill>
                  <a:srgbClr val="707D80"/>
                </a:solidFill>
              </a:defRPr>
            </a:pPr>
            <a:r>
              <a:t>Saw</a:t>
            </a:r>
            <a:r>
              <a:rPr b="1" i="1"/>
              <a:t> </a:t>
            </a:r>
            <a:r>
              <a:rPr sz="4800" b="1" i="1">
                <a:solidFill>
                  <a:srgbClr val="F67035"/>
                </a:solidFill>
              </a:rPr>
              <a:t>200% increase</a:t>
            </a:r>
            <a:r>
              <a:rPr b="1" i="1"/>
              <a:t> </a:t>
            </a:r>
            <a:br>
              <a:rPr b="1" i="1"/>
            </a:br>
            <a:r>
              <a:t>in race registration launch</a:t>
            </a:r>
            <a:endParaRPr sz="4800"/>
          </a:p>
          <a:p>
            <a:pPr marL="330200" indent="-330200" algn="l" defTabSz="914400">
              <a:spcBef>
                <a:spcPts val="2200"/>
              </a:spcBef>
              <a:buSzPts val="3300"/>
              <a:buChar char="•"/>
              <a:defRPr sz="3300" i="1">
                <a:solidFill>
                  <a:srgbClr val="707D80"/>
                </a:solidFill>
              </a:defRPr>
            </a:pPr>
            <a:r>
              <a:t>Registrations</a:t>
            </a:r>
            <a:r>
              <a:rPr b="0"/>
              <a:t> </a:t>
            </a:r>
            <a:r>
              <a:rPr sz="4800">
                <a:solidFill>
                  <a:srgbClr val="F67035"/>
                </a:solidFill>
              </a:rPr>
              <a:t>up 33% overall </a:t>
            </a:r>
            <a:r>
              <a:rPr b="0" i="0"/>
              <a:t>(previous 3 year average)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riceSlide Case Studies"/>
          <p:cNvSpPr txBox="1">
            <a:spLocks noGrp="1"/>
          </p:cNvSpPr>
          <p:nvPr>
            <p:ph type="title"/>
          </p:nvPr>
        </p:nvSpPr>
        <p:spPr>
          <a:xfrm>
            <a:off x="869821" y="357186"/>
            <a:ext cx="22429328" cy="1821658"/>
          </a:xfrm>
          <a:prstGeom prst="rect">
            <a:avLst/>
          </a:prstGeom>
        </p:spPr>
        <p:txBody>
          <a:bodyPr/>
          <a:lstStyle/>
          <a:p>
            <a:r>
              <a:t>PriceSlide Case Studies </a:t>
            </a:r>
          </a:p>
        </p:txBody>
      </p:sp>
      <p:pic>
        <p:nvPicPr>
          <p:cNvPr id="209" name="Google Shape;130;p18" descr="Google Shape;130;p18"/>
          <p:cNvPicPr>
            <a:picLocks noChangeAspect="1"/>
          </p:cNvPicPr>
          <p:nvPr/>
        </p:nvPicPr>
        <p:blipFill>
          <a:blip r:embed="rId2"/>
          <a:srcRect l="2862" t="24243" r="2982" b="25973"/>
          <a:stretch>
            <a:fillRect/>
          </a:stretch>
        </p:blipFill>
        <p:spPr>
          <a:xfrm>
            <a:off x="869822" y="3149226"/>
            <a:ext cx="7638482" cy="2019239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Google Shape;131;p18"/>
          <p:cNvSpPr txBox="1"/>
          <p:nvPr/>
        </p:nvSpPr>
        <p:spPr>
          <a:xfrm>
            <a:off x="1017373" y="5539411"/>
            <a:ext cx="7343379" cy="59736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25" tIns="71425" rIns="71425" bIns="71425">
            <a:normAutofit/>
          </a:bodyPr>
          <a:lstStyle/>
          <a:p>
            <a:pPr defTabSz="886967">
              <a:spcBef>
                <a:spcPts val="2500"/>
              </a:spcBef>
              <a:defRPr i="1">
                <a:solidFill>
                  <a:srgbClr val="707D80"/>
                </a:solidFill>
              </a:defRPr>
            </a:pPr>
            <a:r>
              <a:t>Ticket Sales for Big Ticket Festival </a:t>
            </a:r>
            <a:br/>
            <a:r>
              <a:t>in Gaylord, MI</a:t>
            </a:r>
          </a:p>
          <a:p>
            <a:pPr marL="320293" indent="-320293" algn="l" defTabSz="886967">
              <a:spcBef>
                <a:spcPts val="2100"/>
              </a:spcBef>
              <a:buSzPts val="3200"/>
              <a:buChar char="•"/>
              <a:defRPr>
                <a:solidFill>
                  <a:srgbClr val="707D80"/>
                </a:solidFill>
              </a:defRPr>
            </a:pPr>
            <a:r>
              <a:t>Year one:</a:t>
            </a:r>
            <a:r>
              <a:rPr i="1"/>
              <a:t> </a:t>
            </a:r>
            <a:r>
              <a:rPr sz="4600" i="1">
                <a:solidFill>
                  <a:srgbClr val="F67035"/>
                </a:solidFill>
              </a:rPr>
              <a:t>400% increase </a:t>
            </a:r>
            <a:br>
              <a:rPr sz="4600" i="1">
                <a:solidFill>
                  <a:srgbClr val="F67035"/>
                </a:solidFill>
              </a:rPr>
            </a:br>
            <a:r>
              <a:rPr sz="4600" i="1">
                <a:solidFill>
                  <a:srgbClr val="F67035"/>
                </a:solidFill>
              </a:rPr>
              <a:t>in early bird tickets</a:t>
            </a:r>
            <a:r>
              <a:rPr i="1"/>
              <a:t> </a:t>
            </a:r>
            <a:r>
              <a:rPr b="0"/>
              <a:t>sold </a:t>
            </a:r>
            <a:br>
              <a:rPr b="0"/>
            </a:br>
            <a:r>
              <a:rPr b="0"/>
              <a:t>(5% price reduction from previous year’s low ticket price)</a:t>
            </a:r>
            <a:endParaRPr i="1"/>
          </a:p>
          <a:p>
            <a:pPr marL="320293" indent="-320293" algn="l" defTabSz="886967">
              <a:spcBef>
                <a:spcPts val="2100"/>
              </a:spcBef>
              <a:buSzPts val="3200"/>
              <a:buChar char="•"/>
              <a:defRPr>
                <a:solidFill>
                  <a:srgbClr val="707D80"/>
                </a:solidFill>
              </a:defRPr>
            </a:pPr>
            <a:r>
              <a:t>Y</a:t>
            </a:r>
            <a:r>
              <a:rPr i="1"/>
              <a:t>ear two:</a:t>
            </a:r>
            <a:r>
              <a:rPr b="0" i="1"/>
              <a:t> </a:t>
            </a:r>
            <a:r>
              <a:rPr sz="4600" i="1">
                <a:solidFill>
                  <a:srgbClr val="F67035"/>
                </a:solidFill>
              </a:rPr>
              <a:t>328% increase </a:t>
            </a:r>
            <a:r>
              <a:rPr b="0"/>
              <a:t>from early bird normal with 4% increase over normal “low ticket price”</a:t>
            </a:r>
          </a:p>
        </p:txBody>
      </p:sp>
      <p:pic>
        <p:nvPicPr>
          <p:cNvPr id="211" name="Picture 15" descr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3949" y="2178843"/>
            <a:ext cx="15075112" cy="100255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ctr" defTabSz="8215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345</Words>
  <Application>Microsoft Office PowerPoint</Application>
  <PresentationFormat>Custom</PresentationFormat>
  <Paragraphs>40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Helvetica</vt:lpstr>
      <vt:lpstr>White</vt:lpstr>
      <vt:lpstr>PowerPoint Presentation</vt:lpstr>
      <vt:lpstr>PowerPoint Presentation</vt:lpstr>
      <vt:lpstr>Your Pre-Sale on Steroids!</vt:lpstr>
      <vt:lpstr>The Power of Group Dynamic Pricing</vt:lpstr>
      <vt:lpstr>Start Sliding  What your customer sees </vt:lpstr>
      <vt:lpstr>Power to the Organizer AND the Attendee</vt:lpstr>
      <vt:lpstr>PriceSlide Case Studies </vt:lpstr>
      <vt:lpstr>PriceSlide Case Studies </vt:lpstr>
      <vt:lpstr>PriceSlide Case Studies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Andrea Rabago</cp:lastModifiedBy>
  <cp:revision>7</cp:revision>
  <dcterms:modified xsi:type="dcterms:W3CDTF">2022-05-12T13:09:43Z</dcterms:modified>
</cp:coreProperties>
</file>